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DM Sans Medium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Anaheim"/>
      <p:regular r:id="rId34"/>
    </p:embeddedFont>
    <p:embeddedFont>
      <p:font typeface="Della Respira"/>
      <p:regular r:id="rId35"/>
    </p:embeddedFont>
    <p:embeddedFont>
      <p:font typeface="PT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regular.fntdata"/><Relationship Id="rId21" Type="http://schemas.openxmlformats.org/officeDocument/2006/relationships/slide" Target="slides/slide17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DMSansMedium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DMSansMedium-italic.fntdata"/><Relationship Id="rId27" Type="http://schemas.openxmlformats.org/officeDocument/2006/relationships/font" Target="fonts/DMSansMedium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DMSansMedium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7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6.xml"/><Relationship Id="rId32" Type="http://schemas.openxmlformats.org/officeDocument/2006/relationships/font" Target="fonts/Roboto-italic.fntdata"/><Relationship Id="rId13" Type="http://schemas.openxmlformats.org/officeDocument/2006/relationships/slide" Target="slides/slide9.xml"/><Relationship Id="rId35" Type="http://schemas.openxmlformats.org/officeDocument/2006/relationships/font" Target="fonts/DellaRespira-regular.fntdata"/><Relationship Id="rId12" Type="http://schemas.openxmlformats.org/officeDocument/2006/relationships/slide" Target="slides/slide8.xml"/><Relationship Id="rId34" Type="http://schemas.openxmlformats.org/officeDocument/2006/relationships/font" Target="fonts/Anaheim-regular.fntdata"/><Relationship Id="rId15" Type="http://schemas.openxmlformats.org/officeDocument/2006/relationships/slide" Target="slides/slide11.xml"/><Relationship Id="rId37" Type="http://schemas.openxmlformats.org/officeDocument/2006/relationships/font" Target="fonts/PTSans-bold.fntdata"/><Relationship Id="rId14" Type="http://schemas.openxmlformats.org/officeDocument/2006/relationships/slide" Target="slides/slide10.xml"/><Relationship Id="rId36" Type="http://schemas.openxmlformats.org/officeDocument/2006/relationships/font" Target="fonts/PTSans-regular.fntdata"/><Relationship Id="rId17" Type="http://schemas.openxmlformats.org/officeDocument/2006/relationships/slide" Target="slides/slide13.xml"/><Relationship Id="rId39" Type="http://schemas.openxmlformats.org/officeDocument/2006/relationships/font" Target="fonts/PTSans-boldItalic.fntdata"/><Relationship Id="rId16" Type="http://schemas.openxmlformats.org/officeDocument/2006/relationships/slide" Target="slides/slide12.xml"/><Relationship Id="rId38" Type="http://schemas.openxmlformats.org/officeDocument/2006/relationships/font" Target="fonts/PTSans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3ceeb12e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3ceeb12e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afe488e7d7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afe488e7d7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afe488e7d7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afe488e7d7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afe488e7d7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afe488e7d7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afe488e7d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afe488e7d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afe488e7d7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afe488e7d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afe488e7d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afe488e7d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afe488e7d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afe488e7d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35e18421cc_1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35e18421cc_1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afe488e7d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afe488e7d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afe488e7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afe488e7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b0ae51b4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b0ae51b4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afe488e7d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afe488e7d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afe488e7d7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afe488e7d7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ef312de5a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ef312de5a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afe488e7d7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afe488e7d7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79850" y="152100"/>
            <a:ext cx="8784300" cy="4853100"/>
          </a:xfrm>
          <a:prstGeom prst="plaque">
            <a:avLst>
              <a:gd fmla="val 3989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713225" y="539500"/>
            <a:ext cx="4513200" cy="27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713225" y="3955925"/>
            <a:ext cx="2612100" cy="68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" name="Google Shape;13;p2"/>
          <p:cNvSpPr/>
          <p:nvPr>
            <p:ph idx="2" type="pic"/>
          </p:nvPr>
        </p:nvSpPr>
        <p:spPr>
          <a:xfrm>
            <a:off x="6390400" y="462450"/>
            <a:ext cx="2342400" cy="42186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2"/>
          <p:cNvSpPr/>
          <p:nvPr/>
        </p:nvSpPr>
        <p:spPr>
          <a:xfrm>
            <a:off x="113189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3189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889697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889697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>
            <p:ph idx="3" type="pic"/>
          </p:nvPr>
        </p:nvSpPr>
        <p:spPr>
          <a:xfrm>
            <a:off x="4537600" y="2333225"/>
            <a:ext cx="3799200" cy="2403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1"/>
          <p:cNvCxnSpPr/>
          <p:nvPr/>
        </p:nvCxnSpPr>
        <p:spPr>
          <a:xfrm>
            <a:off x="0" y="3041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1"/>
          <p:cNvCxnSpPr/>
          <p:nvPr/>
        </p:nvCxnSpPr>
        <p:spPr>
          <a:xfrm>
            <a:off x="344513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1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1"/>
          <p:cNvSpPr/>
          <p:nvPr/>
        </p:nvSpPr>
        <p:spPr>
          <a:xfrm>
            <a:off x="2874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1"/>
          <p:cNvSpPr txBox="1"/>
          <p:nvPr>
            <p:ph hasCustomPrompt="1" type="title"/>
          </p:nvPr>
        </p:nvSpPr>
        <p:spPr>
          <a:xfrm>
            <a:off x="2106250" y="636100"/>
            <a:ext cx="4931400" cy="11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2" name="Google Shape;92;p11"/>
          <p:cNvSpPr txBox="1"/>
          <p:nvPr>
            <p:ph idx="1" type="subTitle"/>
          </p:nvPr>
        </p:nvSpPr>
        <p:spPr>
          <a:xfrm>
            <a:off x="2106250" y="1769875"/>
            <a:ext cx="49314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11"/>
          <p:cNvSpPr/>
          <p:nvPr>
            <p:ph idx="2" type="pic"/>
          </p:nvPr>
        </p:nvSpPr>
        <p:spPr>
          <a:xfrm>
            <a:off x="573805" y="2413000"/>
            <a:ext cx="7909500" cy="43251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94" name="Google Shape;94;p11"/>
          <p:cNvSpPr/>
          <p:nvPr/>
        </p:nvSpPr>
        <p:spPr>
          <a:xfrm>
            <a:off x="87423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>
            <p:ph type="title"/>
          </p:nvPr>
        </p:nvSpPr>
        <p:spPr>
          <a:xfrm>
            <a:off x="4578775" y="445025"/>
            <a:ext cx="384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hasCustomPrompt="1" idx="2" type="title"/>
          </p:nvPr>
        </p:nvSpPr>
        <p:spPr>
          <a:xfrm>
            <a:off x="4578775" y="1256033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/>
          <p:nvPr>
            <p:ph hasCustomPrompt="1" idx="3" type="title"/>
          </p:nvPr>
        </p:nvSpPr>
        <p:spPr>
          <a:xfrm>
            <a:off x="4578775" y="2946988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/>
          <p:nvPr>
            <p:ph hasCustomPrompt="1" idx="4" type="title"/>
          </p:nvPr>
        </p:nvSpPr>
        <p:spPr>
          <a:xfrm>
            <a:off x="4572000" y="1819685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/>
          <p:nvPr>
            <p:ph hasCustomPrompt="1" idx="5" type="title"/>
          </p:nvPr>
        </p:nvSpPr>
        <p:spPr>
          <a:xfrm>
            <a:off x="4572000" y="3510640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/>
          <p:nvPr>
            <p:ph hasCustomPrompt="1" idx="6" type="title"/>
          </p:nvPr>
        </p:nvSpPr>
        <p:spPr>
          <a:xfrm>
            <a:off x="4572000" y="2383336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/>
          <p:nvPr>
            <p:ph hasCustomPrompt="1" idx="7" type="title"/>
          </p:nvPr>
        </p:nvSpPr>
        <p:spPr>
          <a:xfrm>
            <a:off x="4572000" y="4074291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/>
          <p:nvPr>
            <p:ph idx="1" type="subTitle"/>
          </p:nvPr>
        </p:nvSpPr>
        <p:spPr>
          <a:xfrm>
            <a:off x="5522625" y="1256025"/>
            <a:ext cx="2901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06" name="Google Shape;106;p13"/>
          <p:cNvSpPr txBox="1"/>
          <p:nvPr>
            <p:ph idx="8" type="subTitle"/>
          </p:nvPr>
        </p:nvSpPr>
        <p:spPr>
          <a:xfrm>
            <a:off x="5514100" y="1819690"/>
            <a:ext cx="2901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idx="9" type="subTitle"/>
          </p:nvPr>
        </p:nvSpPr>
        <p:spPr>
          <a:xfrm>
            <a:off x="5514100" y="2383355"/>
            <a:ext cx="2901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08" name="Google Shape;108;p13"/>
          <p:cNvSpPr txBox="1"/>
          <p:nvPr>
            <p:ph idx="13" type="subTitle"/>
          </p:nvPr>
        </p:nvSpPr>
        <p:spPr>
          <a:xfrm>
            <a:off x="5522625" y="2947020"/>
            <a:ext cx="2901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14" type="subTitle"/>
          </p:nvPr>
        </p:nvSpPr>
        <p:spPr>
          <a:xfrm>
            <a:off x="5514100" y="3510685"/>
            <a:ext cx="2901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10" name="Google Shape;110;p13"/>
          <p:cNvSpPr txBox="1"/>
          <p:nvPr>
            <p:ph idx="15" type="subTitle"/>
          </p:nvPr>
        </p:nvSpPr>
        <p:spPr>
          <a:xfrm>
            <a:off x="5514100" y="4074350"/>
            <a:ext cx="2901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cxnSp>
        <p:nvCxnSpPr>
          <p:cNvPr id="111" name="Google Shape;111;p13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3"/>
          <p:cNvSpPr/>
          <p:nvPr>
            <p:ph idx="16" type="pic"/>
          </p:nvPr>
        </p:nvSpPr>
        <p:spPr>
          <a:xfrm>
            <a:off x="39505" y="420650"/>
            <a:ext cx="4325100" cy="7909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4"/>
          <p:cNvSpPr/>
          <p:nvPr/>
        </p:nvSpPr>
        <p:spPr>
          <a:xfrm>
            <a:off x="179850" y="152100"/>
            <a:ext cx="10014600" cy="4853100"/>
          </a:xfrm>
          <a:prstGeom prst="plaque">
            <a:avLst>
              <a:gd fmla="val 3989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4"/>
          <p:cNvSpPr/>
          <p:nvPr/>
        </p:nvSpPr>
        <p:spPr>
          <a:xfrm>
            <a:off x="113189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4"/>
          <p:cNvSpPr/>
          <p:nvPr/>
        </p:nvSpPr>
        <p:spPr>
          <a:xfrm>
            <a:off x="113189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14"/>
          <p:cNvSpPr txBox="1"/>
          <p:nvPr>
            <p:ph idx="1" type="body"/>
          </p:nvPr>
        </p:nvSpPr>
        <p:spPr>
          <a:xfrm>
            <a:off x="720000" y="1085400"/>
            <a:ext cx="3852000" cy="35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✦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0" name="Google Shape;120;p14"/>
          <p:cNvSpPr txBox="1"/>
          <p:nvPr>
            <p:ph idx="2" type="body"/>
          </p:nvPr>
        </p:nvSpPr>
        <p:spPr>
          <a:xfrm>
            <a:off x="4572000" y="1085400"/>
            <a:ext cx="3852000" cy="35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✦"/>
              <a:defRPr u="sng"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4" name="Google Shape;124;p15"/>
          <p:cNvSpPr txBox="1"/>
          <p:nvPr>
            <p:ph idx="1" type="subTitle"/>
          </p:nvPr>
        </p:nvSpPr>
        <p:spPr>
          <a:xfrm>
            <a:off x="713238" y="1699572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5" name="Google Shape;125;p15"/>
          <p:cNvSpPr txBox="1"/>
          <p:nvPr>
            <p:ph idx="2" type="subTitle"/>
          </p:nvPr>
        </p:nvSpPr>
        <p:spPr>
          <a:xfrm>
            <a:off x="713225" y="2804999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" name="Google Shape;126;p15"/>
          <p:cNvSpPr txBox="1"/>
          <p:nvPr>
            <p:ph idx="3" type="subTitle"/>
          </p:nvPr>
        </p:nvSpPr>
        <p:spPr>
          <a:xfrm>
            <a:off x="713236" y="3910425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7" name="Google Shape;127;p15"/>
          <p:cNvSpPr txBox="1"/>
          <p:nvPr>
            <p:ph idx="4" type="subTitle"/>
          </p:nvPr>
        </p:nvSpPr>
        <p:spPr>
          <a:xfrm>
            <a:off x="713238" y="1242375"/>
            <a:ext cx="7717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5" type="subTitle"/>
          </p:nvPr>
        </p:nvSpPr>
        <p:spPr>
          <a:xfrm>
            <a:off x="713237" y="2347801"/>
            <a:ext cx="7717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29" name="Google Shape;129;p15"/>
          <p:cNvSpPr txBox="1"/>
          <p:nvPr>
            <p:ph idx="6" type="subTitle"/>
          </p:nvPr>
        </p:nvSpPr>
        <p:spPr>
          <a:xfrm>
            <a:off x="713237" y="3453228"/>
            <a:ext cx="7717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30" name="Google Shape;130;p15"/>
          <p:cNvSpPr/>
          <p:nvPr/>
        </p:nvSpPr>
        <p:spPr>
          <a:xfrm>
            <a:off x="-794575" y="152100"/>
            <a:ext cx="9758700" cy="5391600"/>
          </a:xfrm>
          <a:prstGeom prst="plaque">
            <a:avLst>
              <a:gd fmla="val 3989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8889697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179850" y="152100"/>
            <a:ext cx="8784300" cy="4853100"/>
          </a:xfrm>
          <a:prstGeom prst="plaque">
            <a:avLst>
              <a:gd fmla="val 3989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>
            <a:off x="113189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113189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8889697" y="78763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8889697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0" name="Google Shape;140;p16"/>
          <p:cNvSpPr txBox="1"/>
          <p:nvPr>
            <p:ph idx="1" type="subTitle"/>
          </p:nvPr>
        </p:nvSpPr>
        <p:spPr>
          <a:xfrm>
            <a:off x="719999" y="1840975"/>
            <a:ext cx="28071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1" name="Google Shape;141;p16"/>
          <p:cNvSpPr txBox="1"/>
          <p:nvPr>
            <p:ph idx="2" type="subTitle"/>
          </p:nvPr>
        </p:nvSpPr>
        <p:spPr>
          <a:xfrm>
            <a:off x="5623676" y="1840975"/>
            <a:ext cx="28071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2" name="Google Shape;142;p16"/>
          <p:cNvSpPr txBox="1"/>
          <p:nvPr>
            <p:ph idx="3" type="subTitle"/>
          </p:nvPr>
        </p:nvSpPr>
        <p:spPr>
          <a:xfrm>
            <a:off x="719999" y="3438288"/>
            <a:ext cx="28071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3" name="Google Shape;143;p16"/>
          <p:cNvSpPr txBox="1"/>
          <p:nvPr>
            <p:ph idx="4" type="subTitle"/>
          </p:nvPr>
        </p:nvSpPr>
        <p:spPr>
          <a:xfrm>
            <a:off x="5623676" y="3438288"/>
            <a:ext cx="28071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4" name="Google Shape;144;p16"/>
          <p:cNvSpPr txBox="1"/>
          <p:nvPr>
            <p:ph idx="5" type="subTitle"/>
          </p:nvPr>
        </p:nvSpPr>
        <p:spPr>
          <a:xfrm>
            <a:off x="720000" y="1383775"/>
            <a:ext cx="2807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45" name="Google Shape;145;p16"/>
          <p:cNvSpPr txBox="1"/>
          <p:nvPr>
            <p:ph idx="6" type="subTitle"/>
          </p:nvPr>
        </p:nvSpPr>
        <p:spPr>
          <a:xfrm>
            <a:off x="720000" y="2981113"/>
            <a:ext cx="2807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46" name="Google Shape;146;p16"/>
          <p:cNvSpPr txBox="1"/>
          <p:nvPr>
            <p:ph idx="7" type="subTitle"/>
          </p:nvPr>
        </p:nvSpPr>
        <p:spPr>
          <a:xfrm>
            <a:off x="5623650" y="1383775"/>
            <a:ext cx="2807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47" name="Google Shape;147;p16"/>
          <p:cNvSpPr txBox="1"/>
          <p:nvPr>
            <p:ph idx="8" type="subTitle"/>
          </p:nvPr>
        </p:nvSpPr>
        <p:spPr>
          <a:xfrm>
            <a:off x="5623650" y="2981113"/>
            <a:ext cx="2807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48" name="Google Shape;148;p16"/>
          <p:cNvSpPr/>
          <p:nvPr>
            <p:ph idx="9" type="pic"/>
          </p:nvPr>
        </p:nvSpPr>
        <p:spPr>
          <a:xfrm>
            <a:off x="3630825" y="1299898"/>
            <a:ext cx="1889100" cy="4825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17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7"/>
          <p:cNvCxnSpPr/>
          <p:nvPr/>
        </p:nvCxnSpPr>
        <p:spPr>
          <a:xfrm>
            <a:off x="0" y="3041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7"/>
          <p:cNvCxnSpPr/>
          <p:nvPr/>
        </p:nvCxnSpPr>
        <p:spPr>
          <a:xfrm>
            <a:off x="0" y="48324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7"/>
          <p:cNvCxnSpPr/>
          <p:nvPr/>
        </p:nvCxnSpPr>
        <p:spPr>
          <a:xfrm>
            <a:off x="344513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17"/>
          <p:cNvSpPr/>
          <p:nvPr/>
        </p:nvSpPr>
        <p:spPr>
          <a:xfrm>
            <a:off x="2874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87423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2874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87423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" name="Google Shape;160;p17"/>
          <p:cNvSpPr txBox="1"/>
          <p:nvPr>
            <p:ph idx="1" type="subTitle"/>
          </p:nvPr>
        </p:nvSpPr>
        <p:spPr>
          <a:xfrm>
            <a:off x="723900" y="1793214"/>
            <a:ext cx="2585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17"/>
          <p:cNvSpPr txBox="1"/>
          <p:nvPr>
            <p:ph idx="2" type="subTitle"/>
          </p:nvPr>
        </p:nvSpPr>
        <p:spPr>
          <a:xfrm>
            <a:off x="3279237" y="1793222"/>
            <a:ext cx="2585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2" name="Google Shape;162;p17"/>
          <p:cNvSpPr txBox="1"/>
          <p:nvPr>
            <p:ph idx="3" type="subTitle"/>
          </p:nvPr>
        </p:nvSpPr>
        <p:spPr>
          <a:xfrm>
            <a:off x="723900" y="3426350"/>
            <a:ext cx="2585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3" name="Google Shape;163;p17"/>
          <p:cNvSpPr txBox="1"/>
          <p:nvPr>
            <p:ph idx="4" type="subTitle"/>
          </p:nvPr>
        </p:nvSpPr>
        <p:spPr>
          <a:xfrm>
            <a:off x="3279239" y="3426350"/>
            <a:ext cx="2585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4" name="Google Shape;164;p17"/>
          <p:cNvSpPr txBox="1"/>
          <p:nvPr>
            <p:ph idx="5" type="subTitle"/>
          </p:nvPr>
        </p:nvSpPr>
        <p:spPr>
          <a:xfrm>
            <a:off x="5836796" y="1793222"/>
            <a:ext cx="2585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5" name="Google Shape;165;p17"/>
          <p:cNvSpPr txBox="1"/>
          <p:nvPr>
            <p:ph idx="6" type="subTitle"/>
          </p:nvPr>
        </p:nvSpPr>
        <p:spPr>
          <a:xfrm>
            <a:off x="5836799" y="3426350"/>
            <a:ext cx="2585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6" name="Google Shape;166;p17"/>
          <p:cNvSpPr txBox="1"/>
          <p:nvPr>
            <p:ph idx="7" type="subTitle"/>
          </p:nvPr>
        </p:nvSpPr>
        <p:spPr>
          <a:xfrm>
            <a:off x="723900" y="1336025"/>
            <a:ext cx="2587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8" type="subTitle"/>
          </p:nvPr>
        </p:nvSpPr>
        <p:spPr>
          <a:xfrm>
            <a:off x="3278393" y="1336031"/>
            <a:ext cx="2587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68" name="Google Shape;168;p17"/>
          <p:cNvSpPr txBox="1"/>
          <p:nvPr>
            <p:ph idx="9" type="subTitle"/>
          </p:nvPr>
        </p:nvSpPr>
        <p:spPr>
          <a:xfrm>
            <a:off x="5836796" y="1336031"/>
            <a:ext cx="2587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69" name="Google Shape;169;p17"/>
          <p:cNvSpPr txBox="1"/>
          <p:nvPr>
            <p:ph idx="13" type="subTitle"/>
          </p:nvPr>
        </p:nvSpPr>
        <p:spPr>
          <a:xfrm>
            <a:off x="723900" y="2969150"/>
            <a:ext cx="2585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70" name="Google Shape;170;p17"/>
          <p:cNvSpPr txBox="1"/>
          <p:nvPr>
            <p:ph idx="14" type="subTitle"/>
          </p:nvPr>
        </p:nvSpPr>
        <p:spPr>
          <a:xfrm>
            <a:off x="3278393" y="2969150"/>
            <a:ext cx="2587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71" name="Google Shape;171;p17"/>
          <p:cNvSpPr txBox="1"/>
          <p:nvPr>
            <p:ph idx="15" type="subTitle"/>
          </p:nvPr>
        </p:nvSpPr>
        <p:spPr>
          <a:xfrm>
            <a:off x="5836796" y="2969150"/>
            <a:ext cx="2587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72" name="Google Shape;172;p17"/>
          <p:cNvSpPr/>
          <p:nvPr/>
        </p:nvSpPr>
        <p:spPr>
          <a:xfrm>
            <a:off x="45149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7"/>
          <p:cNvSpPr/>
          <p:nvPr/>
        </p:nvSpPr>
        <p:spPr>
          <a:xfrm>
            <a:off x="45149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4" name="Google Shape;174;p17"/>
          <p:cNvCxnSpPr>
            <a:stCxn id="172" idx="0"/>
            <a:endCxn id="150" idx="0"/>
          </p:cNvCxnSpPr>
          <p:nvPr/>
        </p:nvCxnSpPr>
        <p:spPr>
          <a:xfrm rot="10800000">
            <a:off x="4572100" y="-100"/>
            <a:ext cx="0" cy="247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17"/>
          <p:cNvCxnSpPr>
            <a:stCxn id="173" idx="4"/>
            <a:endCxn id="150" idx="2"/>
          </p:cNvCxnSpPr>
          <p:nvPr/>
        </p:nvCxnSpPr>
        <p:spPr>
          <a:xfrm>
            <a:off x="4572100" y="4889550"/>
            <a:ext cx="0" cy="254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" name="Google Shape;178;p18"/>
          <p:cNvGrpSpPr/>
          <p:nvPr/>
        </p:nvGrpSpPr>
        <p:grpSpPr>
          <a:xfrm>
            <a:off x="103650" y="75900"/>
            <a:ext cx="8936700" cy="5005500"/>
            <a:chOff x="103550" y="75900"/>
            <a:chExt cx="8936700" cy="5005500"/>
          </a:xfrm>
        </p:grpSpPr>
        <p:sp>
          <p:nvSpPr>
            <p:cNvPr id="179" name="Google Shape;179;p18"/>
            <p:cNvSpPr/>
            <p:nvPr/>
          </p:nvSpPr>
          <p:spPr>
            <a:xfrm>
              <a:off x="179750" y="152100"/>
              <a:ext cx="8784300" cy="4853100"/>
            </a:xfrm>
            <a:prstGeom prst="plaque">
              <a:avLst>
                <a:gd fmla="val 398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103550" y="75900"/>
              <a:ext cx="214200" cy="214200"/>
            </a:xfrm>
            <a:prstGeom prst="plaqu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8826050" y="75900"/>
              <a:ext cx="214200" cy="214200"/>
            </a:xfrm>
            <a:prstGeom prst="plaqu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03550" y="4867200"/>
              <a:ext cx="214200" cy="214200"/>
            </a:xfrm>
            <a:prstGeom prst="plaqu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8826050" y="4867200"/>
              <a:ext cx="214200" cy="214200"/>
            </a:xfrm>
            <a:prstGeom prst="plaqu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88" name="Google Shape;188;p19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19"/>
          <p:cNvCxnSpPr/>
          <p:nvPr/>
        </p:nvCxnSpPr>
        <p:spPr>
          <a:xfrm>
            <a:off x="0" y="48324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19"/>
          <p:cNvCxnSpPr/>
          <p:nvPr/>
        </p:nvCxnSpPr>
        <p:spPr>
          <a:xfrm>
            <a:off x="344513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19"/>
          <p:cNvSpPr/>
          <p:nvPr/>
        </p:nvSpPr>
        <p:spPr>
          <a:xfrm>
            <a:off x="2874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9"/>
          <p:cNvSpPr/>
          <p:nvPr/>
        </p:nvSpPr>
        <p:spPr>
          <a:xfrm>
            <a:off x="87423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/>
          <p:nvPr/>
        </p:nvSpPr>
        <p:spPr>
          <a:xfrm>
            <a:off x="179850" y="-284425"/>
            <a:ext cx="9574500" cy="5289600"/>
          </a:xfrm>
          <a:prstGeom prst="plaque">
            <a:avLst>
              <a:gd fmla="val 3989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0"/>
          <p:cNvSpPr/>
          <p:nvPr/>
        </p:nvSpPr>
        <p:spPr>
          <a:xfrm>
            <a:off x="113189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"/>
          <p:cNvSpPr txBox="1"/>
          <p:nvPr>
            <p:ph hasCustomPrompt="1" type="title"/>
          </p:nvPr>
        </p:nvSpPr>
        <p:spPr>
          <a:xfrm>
            <a:off x="713226" y="2001718"/>
            <a:ext cx="33723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8" name="Google Shape;198;p20"/>
          <p:cNvSpPr txBox="1"/>
          <p:nvPr>
            <p:ph idx="1" type="subTitle"/>
          </p:nvPr>
        </p:nvSpPr>
        <p:spPr>
          <a:xfrm>
            <a:off x="713226" y="2776366"/>
            <a:ext cx="3372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99" name="Google Shape;199;p20"/>
          <p:cNvSpPr txBox="1"/>
          <p:nvPr>
            <p:ph hasCustomPrompt="1" idx="2" type="title"/>
          </p:nvPr>
        </p:nvSpPr>
        <p:spPr>
          <a:xfrm>
            <a:off x="713238" y="539500"/>
            <a:ext cx="33723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0" name="Google Shape;200;p20"/>
          <p:cNvSpPr txBox="1"/>
          <p:nvPr>
            <p:ph idx="3" type="subTitle"/>
          </p:nvPr>
        </p:nvSpPr>
        <p:spPr>
          <a:xfrm>
            <a:off x="713238" y="1314441"/>
            <a:ext cx="3372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1" name="Google Shape;201;p20"/>
          <p:cNvSpPr txBox="1"/>
          <p:nvPr>
            <p:ph hasCustomPrompt="1" idx="4" type="title"/>
          </p:nvPr>
        </p:nvSpPr>
        <p:spPr>
          <a:xfrm>
            <a:off x="713226" y="3463651"/>
            <a:ext cx="33723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2" name="Google Shape;202;p20"/>
          <p:cNvSpPr txBox="1"/>
          <p:nvPr>
            <p:ph idx="5" type="subTitle"/>
          </p:nvPr>
        </p:nvSpPr>
        <p:spPr>
          <a:xfrm>
            <a:off x="713226" y="4238298"/>
            <a:ext cx="3372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3" name="Google Shape;203;p20"/>
          <p:cNvSpPr/>
          <p:nvPr>
            <p:ph idx="6" type="pic"/>
          </p:nvPr>
        </p:nvSpPr>
        <p:spPr>
          <a:xfrm>
            <a:off x="4571994" y="-1189975"/>
            <a:ext cx="5996100" cy="5615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4" name="Google Shape;204;p20"/>
          <p:cNvSpPr/>
          <p:nvPr>
            <p:ph idx="7" type="pic"/>
          </p:nvPr>
        </p:nvSpPr>
        <p:spPr>
          <a:xfrm>
            <a:off x="4323125" y="2333225"/>
            <a:ext cx="6131100" cy="2403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179850" y="152100"/>
            <a:ext cx="8784300" cy="4853100"/>
          </a:xfrm>
          <a:prstGeom prst="plaque">
            <a:avLst>
              <a:gd fmla="val 3989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4495475" y="3462325"/>
            <a:ext cx="3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2" type="title"/>
          </p:nvPr>
        </p:nvSpPr>
        <p:spPr>
          <a:xfrm>
            <a:off x="4495475" y="2511850"/>
            <a:ext cx="12357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/>
          <p:nvPr>
            <p:ph idx="3" type="pic"/>
          </p:nvPr>
        </p:nvSpPr>
        <p:spPr>
          <a:xfrm>
            <a:off x="1727780" y="872250"/>
            <a:ext cx="2154000" cy="3399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5" name="Google Shape;25;p3"/>
          <p:cNvSpPr/>
          <p:nvPr>
            <p:ph idx="4" type="pic"/>
          </p:nvPr>
        </p:nvSpPr>
        <p:spPr>
          <a:xfrm>
            <a:off x="466100" y="462450"/>
            <a:ext cx="2342400" cy="42186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3"/>
          <p:cNvSpPr/>
          <p:nvPr/>
        </p:nvSpPr>
        <p:spPr>
          <a:xfrm>
            <a:off x="58350" y="30600"/>
            <a:ext cx="243000" cy="243000"/>
          </a:xfrm>
          <a:prstGeom prst="plaqu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58350" y="4883700"/>
            <a:ext cx="243000" cy="243000"/>
          </a:xfrm>
          <a:prstGeom prst="plaqu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8842650" y="30600"/>
            <a:ext cx="243000" cy="243000"/>
          </a:xfrm>
          <a:prstGeom prst="plaqu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8842650" y="4883700"/>
            <a:ext cx="243000" cy="243000"/>
          </a:xfrm>
          <a:prstGeom prst="plaqu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1"/>
          <p:cNvSpPr txBox="1"/>
          <p:nvPr>
            <p:ph type="title"/>
          </p:nvPr>
        </p:nvSpPr>
        <p:spPr>
          <a:xfrm>
            <a:off x="2347938" y="78275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8" name="Google Shape;208;p21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9" name="Google Shape;209;p21"/>
          <p:cNvSpPr txBox="1"/>
          <p:nvPr/>
        </p:nvSpPr>
        <p:spPr>
          <a:xfrm>
            <a:off x="2370150" y="3698675"/>
            <a:ext cx="44037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CREDITS: This presentation template was created by </a:t>
            </a:r>
            <a:r>
              <a:rPr lang="en" sz="1000" u="sng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, and includes icons by </a:t>
            </a:r>
            <a:r>
              <a:rPr lang="en" sz="1000" u="sng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, and infographics &amp; images by </a:t>
            </a:r>
            <a:r>
              <a:rPr lang="en" sz="1000" u="sng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sz="1000" u="sng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210" name="Google Shape;210;p21"/>
          <p:cNvSpPr/>
          <p:nvPr>
            <p:ph idx="2" type="pic"/>
          </p:nvPr>
        </p:nvSpPr>
        <p:spPr>
          <a:xfrm>
            <a:off x="295725" y="152400"/>
            <a:ext cx="1989900" cy="3636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11" name="Google Shape;211;p21"/>
          <p:cNvSpPr/>
          <p:nvPr>
            <p:ph idx="3" type="pic"/>
          </p:nvPr>
        </p:nvSpPr>
        <p:spPr>
          <a:xfrm>
            <a:off x="6858279" y="1354194"/>
            <a:ext cx="1989900" cy="3636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cxnSp>
        <p:nvCxnSpPr>
          <p:cNvPr id="212" name="Google Shape;212;p21"/>
          <p:cNvCxnSpPr/>
          <p:nvPr/>
        </p:nvCxnSpPr>
        <p:spPr>
          <a:xfrm>
            <a:off x="-341050" y="4604000"/>
            <a:ext cx="9716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1"/>
          <p:cNvCxnSpPr/>
          <p:nvPr/>
        </p:nvCxnSpPr>
        <p:spPr>
          <a:xfrm>
            <a:off x="-341050" y="542875"/>
            <a:ext cx="9716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22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22"/>
          <p:cNvCxnSpPr/>
          <p:nvPr/>
        </p:nvCxnSpPr>
        <p:spPr>
          <a:xfrm>
            <a:off x="0" y="3041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22"/>
          <p:cNvCxnSpPr/>
          <p:nvPr/>
        </p:nvCxnSpPr>
        <p:spPr>
          <a:xfrm>
            <a:off x="0" y="48324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22"/>
          <p:cNvCxnSpPr/>
          <p:nvPr/>
        </p:nvCxnSpPr>
        <p:spPr>
          <a:xfrm>
            <a:off x="344513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22"/>
          <p:cNvSpPr/>
          <p:nvPr/>
        </p:nvSpPr>
        <p:spPr>
          <a:xfrm>
            <a:off x="2874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"/>
          <p:cNvSpPr/>
          <p:nvPr/>
        </p:nvSpPr>
        <p:spPr>
          <a:xfrm>
            <a:off x="87423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2"/>
          <p:cNvSpPr/>
          <p:nvPr/>
        </p:nvSpPr>
        <p:spPr>
          <a:xfrm>
            <a:off x="2874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87423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/>
          <p:nvPr/>
        </p:nvSpPr>
        <p:spPr>
          <a:xfrm>
            <a:off x="45149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2"/>
          <p:cNvSpPr/>
          <p:nvPr/>
        </p:nvSpPr>
        <p:spPr>
          <a:xfrm>
            <a:off x="45149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" name="Google Shape;226;p22"/>
          <p:cNvCxnSpPr>
            <a:stCxn id="224" idx="0"/>
            <a:endCxn id="215" idx="0"/>
          </p:cNvCxnSpPr>
          <p:nvPr/>
        </p:nvCxnSpPr>
        <p:spPr>
          <a:xfrm rot="10800000">
            <a:off x="4572100" y="-100"/>
            <a:ext cx="0" cy="247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2"/>
          <p:cNvCxnSpPr>
            <a:stCxn id="225" idx="4"/>
            <a:endCxn id="215" idx="2"/>
          </p:cNvCxnSpPr>
          <p:nvPr/>
        </p:nvCxnSpPr>
        <p:spPr>
          <a:xfrm>
            <a:off x="4572100" y="4889550"/>
            <a:ext cx="0" cy="254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22"/>
          <p:cNvSpPr/>
          <p:nvPr/>
        </p:nvSpPr>
        <p:spPr>
          <a:xfrm>
            <a:off x="287450" y="2511175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8742350" y="2511175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" name="Google Shape;230;p22"/>
          <p:cNvCxnSpPr>
            <a:stCxn id="228" idx="2"/>
            <a:endCxn id="215" idx="1"/>
          </p:cNvCxnSpPr>
          <p:nvPr/>
        </p:nvCxnSpPr>
        <p:spPr>
          <a:xfrm flipH="1">
            <a:off x="50" y="2568325"/>
            <a:ext cx="287400" cy="33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2"/>
          <p:cNvCxnSpPr>
            <a:stCxn id="229" idx="6"/>
            <a:endCxn id="215" idx="3"/>
          </p:cNvCxnSpPr>
          <p:nvPr/>
        </p:nvCxnSpPr>
        <p:spPr>
          <a:xfrm>
            <a:off x="8856650" y="2568325"/>
            <a:ext cx="287400" cy="33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3"/>
          <p:cNvSpPr/>
          <p:nvPr/>
        </p:nvSpPr>
        <p:spPr>
          <a:xfrm>
            <a:off x="179850" y="152100"/>
            <a:ext cx="8784300" cy="5277300"/>
          </a:xfrm>
          <a:prstGeom prst="plaque">
            <a:avLst>
              <a:gd fmla="val 3989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>
            <a:off x="103650" y="75900"/>
            <a:ext cx="214200" cy="214200"/>
          </a:xfrm>
          <a:prstGeom prst="plaqu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3"/>
          <p:cNvSpPr/>
          <p:nvPr/>
        </p:nvSpPr>
        <p:spPr>
          <a:xfrm>
            <a:off x="8826150" y="75900"/>
            <a:ext cx="214200" cy="214200"/>
          </a:xfrm>
          <a:prstGeom prst="plaqu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720000" y="1085400"/>
            <a:ext cx="7704000" cy="35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unito Light"/>
              <a:buChar char="✦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4" name="Google Shape;34;p4"/>
          <p:cNvGrpSpPr/>
          <p:nvPr/>
        </p:nvGrpSpPr>
        <p:grpSpPr>
          <a:xfrm>
            <a:off x="103650" y="-362975"/>
            <a:ext cx="8936700" cy="5444375"/>
            <a:chOff x="103550" y="-362975"/>
            <a:chExt cx="8936700" cy="5444375"/>
          </a:xfrm>
        </p:grpSpPr>
        <p:sp>
          <p:nvSpPr>
            <p:cNvPr id="35" name="Google Shape;35;p4"/>
            <p:cNvSpPr/>
            <p:nvPr/>
          </p:nvSpPr>
          <p:spPr>
            <a:xfrm>
              <a:off x="179750" y="-362975"/>
              <a:ext cx="8784300" cy="5368200"/>
            </a:xfrm>
            <a:prstGeom prst="plaque">
              <a:avLst>
                <a:gd fmla="val 398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103550" y="4867200"/>
              <a:ext cx="214200" cy="214200"/>
            </a:xfrm>
            <a:prstGeom prst="plaqu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8826050" y="4867200"/>
              <a:ext cx="214200" cy="214200"/>
            </a:xfrm>
            <a:prstGeom prst="plaqu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179850" y="-284425"/>
            <a:ext cx="9574500" cy="5289600"/>
          </a:xfrm>
          <a:prstGeom prst="plaque">
            <a:avLst>
              <a:gd fmla="val 3989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/>
          <p:nvPr>
            <p:ph type="title"/>
          </p:nvPr>
        </p:nvSpPr>
        <p:spPr>
          <a:xfrm>
            <a:off x="720000" y="445025"/>
            <a:ext cx="41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subTitle"/>
          </p:nvPr>
        </p:nvSpPr>
        <p:spPr>
          <a:xfrm>
            <a:off x="1032750" y="3415399"/>
            <a:ext cx="34848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2" type="subTitle"/>
          </p:nvPr>
        </p:nvSpPr>
        <p:spPr>
          <a:xfrm>
            <a:off x="1032750" y="1655424"/>
            <a:ext cx="34848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3" type="subTitle"/>
          </p:nvPr>
        </p:nvSpPr>
        <p:spPr>
          <a:xfrm>
            <a:off x="1032750" y="1198225"/>
            <a:ext cx="34848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4" type="subTitle"/>
          </p:nvPr>
        </p:nvSpPr>
        <p:spPr>
          <a:xfrm>
            <a:off x="1032750" y="2958200"/>
            <a:ext cx="34848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0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la Respira"/>
              <a:buNone/>
              <a:defRPr sz="24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46" name="Google Shape;46;p5"/>
          <p:cNvSpPr/>
          <p:nvPr>
            <p:ph idx="5" type="pic"/>
          </p:nvPr>
        </p:nvSpPr>
        <p:spPr>
          <a:xfrm>
            <a:off x="4830325" y="548375"/>
            <a:ext cx="5810100" cy="2295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47" name="Google Shape;47;p5"/>
          <p:cNvSpPr/>
          <p:nvPr/>
        </p:nvSpPr>
        <p:spPr>
          <a:xfrm>
            <a:off x="113189" y="4918592"/>
            <a:ext cx="144900" cy="14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"/>
          <p:cNvSpPr/>
          <p:nvPr>
            <p:ph idx="6" type="pic"/>
          </p:nvPr>
        </p:nvSpPr>
        <p:spPr>
          <a:xfrm>
            <a:off x="5661200" y="-1916525"/>
            <a:ext cx="5926200" cy="59262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" name="Google Shape;51;p6"/>
          <p:cNvCxnSpPr/>
          <p:nvPr/>
        </p:nvCxnSpPr>
        <p:spPr>
          <a:xfrm>
            <a:off x="0" y="3041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6"/>
          <p:cNvCxnSpPr/>
          <p:nvPr/>
        </p:nvCxnSpPr>
        <p:spPr>
          <a:xfrm>
            <a:off x="0" y="48324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6"/>
          <p:cNvCxnSpPr/>
          <p:nvPr/>
        </p:nvCxnSpPr>
        <p:spPr>
          <a:xfrm>
            <a:off x="344513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6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" name="Google Shape;5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6"/>
          <p:cNvSpPr/>
          <p:nvPr/>
        </p:nvSpPr>
        <p:spPr>
          <a:xfrm>
            <a:off x="2874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87423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2874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87423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" name="Google Shape;62;p7"/>
          <p:cNvCxnSpPr/>
          <p:nvPr/>
        </p:nvCxnSpPr>
        <p:spPr>
          <a:xfrm>
            <a:off x="0" y="3041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7"/>
          <p:cNvCxnSpPr/>
          <p:nvPr/>
        </p:nvCxnSpPr>
        <p:spPr>
          <a:xfrm>
            <a:off x="0" y="48324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7"/>
          <p:cNvCxnSpPr/>
          <p:nvPr/>
        </p:nvCxnSpPr>
        <p:spPr>
          <a:xfrm>
            <a:off x="344513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7"/>
          <p:cNvCxnSpPr/>
          <p:nvPr/>
        </p:nvCxnSpPr>
        <p:spPr>
          <a:xfrm>
            <a:off x="8799488" y="-55350"/>
            <a:ext cx="0" cy="525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Google Shape;66;p7"/>
          <p:cNvSpPr txBox="1"/>
          <p:nvPr>
            <p:ph type="title"/>
          </p:nvPr>
        </p:nvSpPr>
        <p:spPr>
          <a:xfrm>
            <a:off x="713225" y="1150775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7"/>
          <p:cNvSpPr txBox="1"/>
          <p:nvPr>
            <p:ph idx="1" type="subTitle"/>
          </p:nvPr>
        </p:nvSpPr>
        <p:spPr>
          <a:xfrm>
            <a:off x="713225" y="1866025"/>
            <a:ext cx="45546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✦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68" name="Google Shape;68;p7"/>
          <p:cNvSpPr/>
          <p:nvPr>
            <p:ph idx="2" type="pic"/>
          </p:nvPr>
        </p:nvSpPr>
        <p:spPr>
          <a:xfrm>
            <a:off x="5643775" y="462450"/>
            <a:ext cx="2787000" cy="42186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7"/>
          <p:cNvSpPr/>
          <p:nvPr/>
        </p:nvSpPr>
        <p:spPr>
          <a:xfrm>
            <a:off x="2874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7"/>
          <p:cNvSpPr/>
          <p:nvPr/>
        </p:nvSpPr>
        <p:spPr>
          <a:xfrm>
            <a:off x="8742350" y="24710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2874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8742350" y="47752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87450" y="2511175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8742350" y="2511175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5" name="Google Shape;75;p7"/>
          <p:cNvCxnSpPr>
            <a:stCxn id="73" idx="2"/>
            <a:endCxn id="61" idx="1"/>
          </p:cNvCxnSpPr>
          <p:nvPr/>
        </p:nvCxnSpPr>
        <p:spPr>
          <a:xfrm flipH="1">
            <a:off x="50" y="2568325"/>
            <a:ext cx="287400" cy="33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7"/>
          <p:cNvCxnSpPr>
            <a:stCxn id="61" idx="3"/>
            <a:endCxn id="74" idx="6"/>
          </p:cNvCxnSpPr>
          <p:nvPr/>
        </p:nvCxnSpPr>
        <p:spPr>
          <a:xfrm rot="10800000">
            <a:off x="8856600" y="2568450"/>
            <a:ext cx="287400" cy="33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" name="Google Shape;77;p7"/>
          <p:cNvSpPr/>
          <p:nvPr>
            <p:ph idx="3" type="pic"/>
          </p:nvPr>
        </p:nvSpPr>
        <p:spPr>
          <a:xfrm>
            <a:off x="5888137" y="1422588"/>
            <a:ext cx="2298300" cy="2298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ella Respira"/>
              <a:buNone/>
              <a:defRPr sz="3000">
                <a:solidFill>
                  <a:schemeClr val="lt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●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○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■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●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○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■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●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○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 Medium"/>
              <a:buChar char="■"/>
              <a:defRPr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jpg"/><Relationship Id="rId4" Type="http://schemas.openxmlformats.org/officeDocument/2006/relationships/image" Target="../media/image1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Relationship Id="rId4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Relationship Id="rId4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jpg"/><Relationship Id="rId4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Relationship Id="rId4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Relationship Id="rId4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Relationship Id="rId4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9384" r="44096" t="1477"/>
          <a:stretch/>
        </p:blipFill>
        <p:spPr>
          <a:xfrm>
            <a:off x="6390400" y="462450"/>
            <a:ext cx="2342400" cy="4218600"/>
          </a:xfrm>
          <a:prstGeom prst="rect">
            <a:avLst/>
          </a:prstGeom>
        </p:spPr>
      </p:pic>
      <p:sp>
        <p:nvSpPr>
          <p:cNvPr id="242" name="Google Shape;242;p24"/>
          <p:cNvSpPr txBox="1"/>
          <p:nvPr>
            <p:ph type="ctrTitle"/>
          </p:nvPr>
        </p:nvSpPr>
        <p:spPr>
          <a:xfrm>
            <a:off x="291975" y="814175"/>
            <a:ext cx="4513200" cy="27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Consumer Bliss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Brand Success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43" name="Google Shape;243;p24"/>
          <p:cNvSpPr txBox="1"/>
          <p:nvPr>
            <p:ph idx="1" type="subTitle"/>
          </p:nvPr>
        </p:nvSpPr>
        <p:spPr>
          <a:xfrm>
            <a:off x="890600" y="3534875"/>
            <a:ext cx="2612100" cy="36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Dawn Gleeson-Roy</a:t>
            </a:r>
            <a:endParaRPr/>
          </a:p>
        </p:txBody>
      </p:sp>
      <p:sp>
        <p:nvSpPr>
          <p:cNvPr id="244" name="Google Shape;244;p24"/>
          <p:cNvSpPr/>
          <p:nvPr/>
        </p:nvSpPr>
        <p:spPr>
          <a:xfrm>
            <a:off x="4399450" y="2203775"/>
            <a:ext cx="4075200" cy="2662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5" name="Google Shape;245;p24"/>
          <p:cNvCxnSpPr>
            <a:stCxn id="244" idx="1"/>
          </p:cNvCxnSpPr>
          <p:nvPr/>
        </p:nvCxnSpPr>
        <p:spPr>
          <a:xfrm rot="10800000">
            <a:off x="839950" y="3534875"/>
            <a:ext cx="35595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6" name="Google Shape;246;p24"/>
          <p:cNvSpPr/>
          <p:nvPr/>
        </p:nvSpPr>
        <p:spPr>
          <a:xfrm>
            <a:off x="713225" y="3427775"/>
            <a:ext cx="214200" cy="2142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"/>
          <p:cNvSpPr/>
          <p:nvPr/>
        </p:nvSpPr>
        <p:spPr>
          <a:xfrm>
            <a:off x="5972563" y="808600"/>
            <a:ext cx="841800" cy="8418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4"/>
          <p:cNvSpPr/>
          <p:nvPr/>
        </p:nvSpPr>
        <p:spPr>
          <a:xfrm>
            <a:off x="6156763" y="992800"/>
            <a:ext cx="473400" cy="4734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24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2615" l="0" r="0" t="2615"/>
          <a:stretch/>
        </p:blipFill>
        <p:spPr>
          <a:xfrm>
            <a:off x="4537600" y="2333225"/>
            <a:ext cx="3799200" cy="24033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3"/>
          <p:cNvSpPr txBox="1"/>
          <p:nvPr/>
        </p:nvSpPr>
        <p:spPr>
          <a:xfrm>
            <a:off x="6525075" y="0"/>
            <a:ext cx="2565600" cy="50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Price vs. Ratings: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Majority: 0-125$ range.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Price increase ➔ more 3-star or less reviews.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Expectation Pattern: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Higher price ➔ Higher expectations.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Vice versa.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Outliers Insight: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Lower price ➔ Strong dissatisfaction for negative review.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348" name="Google Shape;34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35300"/>
            <a:ext cx="6220274" cy="4019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4"/>
          <p:cNvSpPr txBox="1"/>
          <p:nvPr/>
        </p:nvSpPr>
        <p:spPr>
          <a:xfrm>
            <a:off x="12825" y="36350"/>
            <a:ext cx="3186600" cy="50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2018-2019 Surge: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Significant increase.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Peaked in 2019.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2020-2022 Decline: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Gradual decrease.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2023 Plunge: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Sharp decline.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Potential missing data (last review in March).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Review Insight: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2023: Predominantly negative.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Caution: Correlation with spending drop, considering potential missing data.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354" name="Google Shape;35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4225" y="774600"/>
            <a:ext cx="5639776" cy="34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4325" y="0"/>
            <a:ext cx="4859675" cy="26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2530049"/>
            <a:ext cx="4859675" cy="2613451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5"/>
          <p:cNvSpPr txBox="1"/>
          <p:nvPr/>
        </p:nvSpPr>
        <p:spPr>
          <a:xfrm>
            <a:off x="109075" y="121900"/>
            <a:ext cx="3978000" cy="22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DM Sans Medium"/>
              <a:buChar char="●"/>
            </a:pPr>
            <a:r>
              <a:rPr lang="en" sz="23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Essential Oils</a:t>
            </a:r>
            <a:endParaRPr sz="23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DM Sans Medium"/>
              <a:buChar char="●"/>
            </a:pPr>
            <a:r>
              <a:rPr lang="en" sz="23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Complex and Intense </a:t>
            </a:r>
            <a:endParaRPr sz="23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362" name="Google Shape;362;p35"/>
          <p:cNvSpPr txBox="1"/>
          <p:nvPr/>
        </p:nvSpPr>
        <p:spPr>
          <a:xfrm>
            <a:off x="4945150" y="2776525"/>
            <a:ext cx="3978000" cy="22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DM Sans Medium"/>
              <a:buChar char="●"/>
            </a:pPr>
            <a:r>
              <a:rPr lang="en" sz="23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Extract, Juice </a:t>
            </a:r>
            <a:endParaRPr sz="23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DM Sans Medium"/>
              <a:buChar char="●"/>
            </a:pPr>
            <a:r>
              <a:rPr lang="en" sz="23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Neutral, Clean, Fresh</a:t>
            </a:r>
            <a:endParaRPr sz="23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7" name="Google Shape;367;p36"/>
          <p:cNvCxnSpPr/>
          <p:nvPr/>
        </p:nvCxnSpPr>
        <p:spPr>
          <a:xfrm>
            <a:off x="2309050" y="4496900"/>
            <a:ext cx="5890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8" name="Google Shape;368;p36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31469" r="31469" t="0"/>
          <a:stretch/>
        </p:blipFill>
        <p:spPr>
          <a:xfrm>
            <a:off x="466100" y="462450"/>
            <a:ext cx="2342400" cy="4218600"/>
          </a:xfrm>
          <a:prstGeom prst="rect">
            <a:avLst/>
          </a:prstGeom>
        </p:spPr>
      </p:pic>
      <p:sp>
        <p:nvSpPr>
          <p:cNvPr id="369" name="Google Shape;369;p36"/>
          <p:cNvSpPr txBox="1"/>
          <p:nvPr>
            <p:ph type="title"/>
          </p:nvPr>
        </p:nvSpPr>
        <p:spPr>
          <a:xfrm>
            <a:off x="4495475" y="3462325"/>
            <a:ext cx="3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370" name="Google Shape;370;p36"/>
          <p:cNvSpPr txBox="1"/>
          <p:nvPr>
            <p:ph idx="2" type="title"/>
          </p:nvPr>
        </p:nvSpPr>
        <p:spPr>
          <a:xfrm>
            <a:off x="4495475" y="2511850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71" name="Google Shape;371;p36"/>
          <p:cNvSpPr/>
          <p:nvPr/>
        </p:nvSpPr>
        <p:spPr>
          <a:xfrm rot="5400000">
            <a:off x="979700" y="1379325"/>
            <a:ext cx="3650100" cy="23847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2" name="Google Shape;372;p36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5060" r="0" t="0"/>
          <a:stretch/>
        </p:blipFill>
        <p:spPr>
          <a:xfrm>
            <a:off x="1727780" y="872250"/>
            <a:ext cx="2154000" cy="3399000"/>
          </a:xfrm>
          <a:prstGeom prst="roundRect">
            <a:avLst>
              <a:gd fmla="val 50000" name="adj"/>
            </a:avLst>
          </a:prstGeom>
        </p:spPr>
      </p:pic>
      <p:sp>
        <p:nvSpPr>
          <p:cNvPr id="373" name="Google Shape;373;p36"/>
          <p:cNvSpPr/>
          <p:nvPr/>
        </p:nvSpPr>
        <p:spPr>
          <a:xfrm>
            <a:off x="7588969" y="539505"/>
            <a:ext cx="841800" cy="8418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6"/>
          <p:cNvSpPr/>
          <p:nvPr/>
        </p:nvSpPr>
        <p:spPr>
          <a:xfrm>
            <a:off x="7773169" y="723705"/>
            <a:ext cx="473400" cy="4734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6"/>
          <p:cNvSpPr/>
          <p:nvPr/>
        </p:nvSpPr>
        <p:spPr>
          <a:xfrm flipH="1">
            <a:off x="8116225" y="4389800"/>
            <a:ext cx="214200" cy="2142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7"/>
          <p:cNvSpPr txBox="1"/>
          <p:nvPr>
            <p:ph idx="1" type="subTitle"/>
          </p:nvPr>
        </p:nvSpPr>
        <p:spPr>
          <a:xfrm>
            <a:off x="713226" y="2776366"/>
            <a:ext cx="3372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Limited Reviews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Limited Products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7"/>
          <p:cNvSpPr txBox="1"/>
          <p:nvPr>
            <p:ph type="title"/>
          </p:nvPr>
        </p:nvSpPr>
        <p:spPr>
          <a:xfrm>
            <a:off x="713226" y="2001718"/>
            <a:ext cx="33723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Data Quality</a:t>
            </a:r>
            <a:endParaRPr sz="2800"/>
          </a:p>
        </p:txBody>
      </p:sp>
      <p:sp>
        <p:nvSpPr>
          <p:cNvPr id="382" name="Google Shape;382;p37"/>
          <p:cNvSpPr txBox="1"/>
          <p:nvPr>
            <p:ph idx="2" type="title"/>
          </p:nvPr>
        </p:nvSpPr>
        <p:spPr>
          <a:xfrm>
            <a:off x="713238" y="539500"/>
            <a:ext cx="33723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Limited Consumer Knowledge</a:t>
            </a:r>
            <a:endParaRPr sz="2800"/>
          </a:p>
        </p:txBody>
      </p:sp>
      <p:sp>
        <p:nvSpPr>
          <p:cNvPr id="383" name="Google Shape;383;p37"/>
          <p:cNvSpPr txBox="1"/>
          <p:nvPr>
            <p:ph idx="3" type="subTitle"/>
          </p:nvPr>
        </p:nvSpPr>
        <p:spPr>
          <a:xfrm>
            <a:off x="713250" y="1314462"/>
            <a:ext cx="3372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Free or purchased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Repurchase Amount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Age and Skin Concerns</a:t>
            </a:r>
            <a:endParaRPr/>
          </a:p>
        </p:txBody>
      </p:sp>
      <p:sp>
        <p:nvSpPr>
          <p:cNvPr id="384" name="Google Shape;384;p37"/>
          <p:cNvSpPr txBox="1"/>
          <p:nvPr>
            <p:ph idx="4" type="title"/>
          </p:nvPr>
        </p:nvSpPr>
        <p:spPr>
          <a:xfrm>
            <a:off x="713226" y="3463651"/>
            <a:ext cx="33723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New Library</a:t>
            </a:r>
            <a:endParaRPr sz="2800"/>
          </a:p>
        </p:txBody>
      </p:sp>
      <p:sp>
        <p:nvSpPr>
          <p:cNvPr id="385" name="Google Shape;385;p37"/>
          <p:cNvSpPr txBox="1"/>
          <p:nvPr>
            <p:ph idx="5" type="subTitle"/>
          </p:nvPr>
        </p:nvSpPr>
        <p:spPr>
          <a:xfrm>
            <a:off x="713226" y="4238298"/>
            <a:ext cx="3372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Wordbubble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 Sentiment Analysis</a:t>
            </a:r>
            <a:endParaRPr/>
          </a:p>
        </p:txBody>
      </p:sp>
      <p:pic>
        <p:nvPicPr>
          <p:cNvPr id="386" name="Google Shape;386;p37"/>
          <p:cNvPicPr preferRelativeResize="0"/>
          <p:nvPr>
            <p:ph idx="6" type="pic"/>
          </p:nvPr>
        </p:nvPicPr>
        <p:blipFill rotWithShape="1">
          <a:blip r:embed="rId3">
            <a:alphaModFix/>
          </a:blip>
          <a:srcRect b="9225" l="24079" r="17783" t="9208"/>
          <a:stretch/>
        </p:blipFill>
        <p:spPr>
          <a:xfrm>
            <a:off x="4571994" y="-1189975"/>
            <a:ext cx="5996100" cy="5615400"/>
          </a:xfrm>
          <a:prstGeom prst="ellipse">
            <a:avLst/>
          </a:prstGeom>
        </p:spPr>
      </p:pic>
      <p:sp>
        <p:nvSpPr>
          <p:cNvPr id="387" name="Google Shape;387;p37"/>
          <p:cNvSpPr/>
          <p:nvPr/>
        </p:nvSpPr>
        <p:spPr>
          <a:xfrm>
            <a:off x="4222462" y="2240975"/>
            <a:ext cx="6318600" cy="25878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8" name="Google Shape;388;p37"/>
          <p:cNvPicPr preferRelativeResize="0"/>
          <p:nvPr>
            <p:ph idx="7" type="pic"/>
          </p:nvPr>
        </p:nvPicPr>
        <p:blipFill rotWithShape="1">
          <a:blip r:embed="rId4">
            <a:alphaModFix/>
          </a:blip>
          <a:srcRect b="4569" l="0" r="-11944" t="29684"/>
          <a:stretch/>
        </p:blipFill>
        <p:spPr>
          <a:xfrm>
            <a:off x="4323125" y="2333225"/>
            <a:ext cx="6131100" cy="2403300"/>
          </a:xfrm>
          <a:prstGeom prst="roundRect">
            <a:avLst>
              <a:gd fmla="val 16667" name="adj"/>
            </a:avLst>
          </a:prstGeom>
        </p:spPr>
      </p:pic>
      <p:sp>
        <p:nvSpPr>
          <p:cNvPr id="389" name="Google Shape;389;p37"/>
          <p:cNvSpPr/>
          <p:nvPr/>
        </p:nvSpPr>
        <p:spPr>
          <a:xfrm>
            <a:off x="4270569" y="421530"/>
            <a:ext cx="841800" cy="8418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7"/>
          <p:cNvSpPr/>
          <p:nvPr/>
        </p:nvSpPr>
        <p:spPr>
          <a:xfrm>
            <a:off x="4454769" y="605730"/>
            <a:ext cx="473400" cy="4734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5" name="Google Shape;395;p38"/>
          <p:cNvCxnSpPr/>
          <p:nvPr/>
        </p:nvCxnSpPr>
        <p:spPr>
          <a:xfrm>
            <a:off x="2309050" y="4496900"/>
            <a:ext cx="5890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6" name="Google Shape;396;p38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31469" r="31469" t="0"/>
          <a:stretch/>
        </p:blipFill>
        <p:spPr>
          <a:xfrm>
            <a:off x="466100" y="462450"/>
            <a:ext cx="2342400" cy="4218600"/>
          </a:xfrm>
          <a:prstGeom prst="rect">
            <a:avLst/>
          </a:prstGeom>
        </p:spPr>
      </p:pic>
      <p:sp>
        <p:nvSpPr>
          <p:cNvPr id="397" name="Google Shape;397;p38"/>
          <p:cNvSpPr txBox="1"/>
          <p:nvPr>
            <p:ph type="title"/>
          </p:nvPr>
        </p:nvSpPr>
        <p:spPr>
          <a:xfrm>
            <a:off x="4495475" y="3462325"/>
            <a:ext cx="405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Goals</a:t>
            </a:r>
            <a:endParaRPr/>
          </a:p>
        </p:txBody>
      </p:sp>
      <p:sp>
        <p:nvSpPr>
          <p:cNvPr id="398" name="Google Shape;398;p38"/>
          <p:cNvSpPr txBox="1"/>
          <p:nvPr>
            <p:ph idx="2" type="title"/>
          </p:nvPr>
        </p:nvSpPr>
        <p:spPr>
          <a:xfrm>
            <a:off x="4495475" y="2511850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99" name="Google Shape;399;p38"/>
          <p:cNvSpPr/>
          <p:nvPr/>
        </p:nvSpPr>
        <p:spPr>
          <a:xfrm rot="5400000">
            <a:off x="979700" y="1379325"/>
            <a:ext cx="3650100" cy="23847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0" name="Google Shape;400;p38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5060" r="0" t="0"/>
          <a:stretch/>
        </p:blipFill>
        <p:spPr>
          <a:xfrm>
            <a:off x="1727780" y="872250"/>
            <a:ext cx="2154000" cy="3399000"/>
          </a:xfrm>
          <a:prstGeom prst="roundRect">
            <a:avLst>
              <a:gd fmla="val 50000" name="adj"/>
            </a:avLst>
          </a:prstGeom>
        </p:spPr>
      </p:pic>
      <p:sp>
        <p:nvSpPr>
          <p:cNvPr id="401" name="Google Shape;401;p38"/>
          <p:cNvSpPr/>
          <p:nvPr/>
        </p:nvSpPr>
        <p:spPr>
          <a:xfrm>
            <a:off x="7588969" y="539505"/>
            <a:ext cx="841800" cy="8418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8"/>
          <p:cNvSpPr/>
          <p:nvPr/>
        </p:nvSpPr>
        <p:spPr>
          <a:xfrm>
            <a:off x="7773169" y="723705"/>
            <a:ext cx="473400" cy="4734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8"/>
          <p:cNvSpPr/>
          <p:nvPr/>
        </p:nvSpPr>
        <p:spPr>
          <a:xfrm flipH="1">
            <a:off x="8116225" y="4389800"/>
            <a:ext cx="214200" cy="2142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39"/>
          <p:cNvPicPr preferRelativeResize="0"/>
          <p:nvPr>
            <p:ph idx="16" type="pic"/>
          </p:nvPr>
        </p:nvPicPr>
        <p:blipFill rotWithShape="1">
          <a:blip r:embed="rId3">
            <a:alphaModFix/>
          </a:blip>
          <a:srcRect b="-39101" l="28358" r="20839" t="0"/>
          <a:stretch/>
        </p:blipFill>
        <p:spPr>
          <a:xfrm>
            <a:off x="39505" y="420650"/>
            <a:ext cx="4325100" cy="7909500"/>
          </a:xfrm>
          <a:prstGeom prst="roundRect">
            <a:avLst>
              <a:gd fmla="val 50000" name="adj"/>
            </a:avLst>
          </a:prstGeom>
          <a:noFill/>
        </p:spPr>
      </p:pic>
      <p:sp>
        <p:nvSpPr>
          <p:cNvPr id="409" name="Google Shape;409;p39"/>
          <p:cNvSpPr txBox="1"/>
          <p:nvPr>
            <p:ph type="title"/>
          </p:nvPr>
        </p:nvSpPr>
        <p:spPr>
          <a:xfrm>
            <a:off x="4578775" y="445025"/>
            <a:ext cx="384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Goals</a:t>
            </a:r>
            <a:endParaRPr/>
          </a:p>
        </p:txBody>
      </p:sp>
      <p:sp>
        <p:nvSpPr>
          <p:cNvPr id="410" name="Google Shape;410;p39"/>
          <p:cNvSpPr txBox="1"/>
          <p:nvPr>
            <p:ph idx="2" type="title"/>
          </p:nvPr>
        </p:nvSpPr>
        <p:spPr>
          <a:xfrm>
            <a:off x="4578775" y="1256033"/>
            <a:ext cx="734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1" name="Google Shape;411;p39"/>
          <p:cNvSpPr txBox="1"/>
          <p:nvPr>
            <p:ph idx="5" type="title"/>
          </p:nvPr>
        </p:nvSpPr>
        <p:spPr>
          <a:xfrm>
            <a:off x="4572000" y="3510640"/>
            <a:ext cx="734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2" name="Google Shape;412;p39"/>
          <p:cNvSpPr txBox="1"/>
          <p:nvPr>
            <p:ph idx="6" type="title"/>
          </p:nvPr>
        </p:nvSpPr>
        <p:spPr>
          <a:xfrm>
            <a:off x="4572000" y="2383336"/>
            <a:ext cx="734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3" name="Google Shape;413;p39"/>
          <p:cNvSpPr txBox="1"/>
          <p:nvPr>
            <p:ph idx="1" type="subTitle"/>
          </p:nvPr>
        </p:nvSpPr>
        <p:spPr>
          <a:xfrm>
            <a:off x="5514100" y="1256050"/>
            <a:ext cx="2901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Consumer Research</a:t>
            </a:r>
            <a:endParaRPr/>
          </a:p>
        </p:txBody>
      </p:sp>
      <p:sp>
        <p:nvSpPr>
          <p:cNvPr id="414" name="Google Shape;414;p39"/>
          <p:cNvSpPr txBox="1"/>
          <p:nvPr>
            <p:ph idx="9" type="subTitle"/>
          </p:nvPr>
        </p:nvSpPr>
        <p:spPr>
          <a:xfrm>
            <a:off x="5514100" y="2383350"/>
            <a:ext cx="33207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Association Rule Mining</a:t>
            </a:r>
            <a:endParaRPr/>
          </a:p>
        </p:txBody>
      </p:sp>
      <p:sp>
        <p:nvSpPr>
          <p:cNvPr id="415" name="Google Shape;415;p39"/>
          <p:cNvSpPr txBox="1"/>
          <p:nvPr>
            <p:ph idx="14" type="subTitle"/>
          </p:nvPr>
        </p:nvSpPr>
        <p:spPr>
          <a:xfrm>
            <a:off x="5514100" y="3510685"/>
            <a:ext cx="2901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Temporal Analysis</a:t>
            </a:r>
            <a:endParaRPr/>
          </a:p>
        </p:txBody>
      </p:sp>
      <p:grpSp>
        <p:nvGrpSpPr>
          <p:cNvPr id="416" name="Google Shape;416;p39"/>
          <p:cNvGrpSpPr/>
          <p:nvPr/>
        </p:nvGrpSpPr>
        <p:grpSpPr>
          <a:xfrm>
            <a:off x="337763" y="75900"/>
            <a:ext cx="3727575" cy="5005500"/>
            <a:chOff x="337763" y="75900"/>
            <a:chExt cx="3727575" cy="5005500"/>
          </a:xfrm>
        </p:grpSpPr>
        <p:grpSp>
          <p:nvGrpSpPr>
            <p:cNvPr id="417" name="Google Shape;417;p39"/>
            <p:cNvGrpSpPr/>
            <p:nvPr/>
          </p:nvGrpSpPr>
          <p:grpSpPr>
            <a:xfrm>
              <a:off x="337763" y="75900"/>
              <a:ext cx="3727575" cy="5005500"/>
              <a:chOff x="337763" y="75900"/>
              <a:chExt cx="3727575" cy="5005500"/>
            </a:xfrm>
          </p:grpSpPr>
          <p:sp>
            <p:nvSpPr>
              <p:cNvPr id="418" name="Google Shape;418;p39"/>
              <p:cNvSpPr/>
              <p:nvPr/>
            </p:nvSpPr>
            <p:spPr>
              <a:xfrm>
                <a:off x="337763" y="75900"/>
                <a:ext cx="214200" cy="214200"/>
              </a:xfrm>
              <a:prstGeom prst="plaque">
                <a:avLst>
                  <a:gd fmla="val 50000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39"/>
              <p:cNvSpPr/>
              <p:nvPr/>
            </p:nvSpPr>
            <p:spPr>
              <a:xfrm>
                <a:off x="3851138" y="75900"/>
                <a:ext cx="214200" cy="214200"/>
              </a:xfrm>
              <a:prstGeom prst="plaque">
                <a:avLst>
                  <a:gd fmla="val 50000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39"/>
              <p:cNvSpPr/>
              <p:nvPr/>
            </p:nvSpPr>
            <p:spPr>
              <a:xfrm>
                <a:off x="337763" y="4867200"/>
                <a:ext cx="214200" cy="214200"/>
              </a:xfrm>
              <a:prstGeom prst="plaque">
                <a:avLst>
                  <a:gd fmla="val 50000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39"/>
              <p:cNvSpPr/>
              <p:nvPr/>
            </p:nvSpPr>
            <p:spPr>
              <a:xfrm>
                <a:off x="3851138" y="4867200"/>
                <a:ext cx="214200" cy="214200"/>
              </a:xfrm>
              <a:prstGeom prst="plaque">
                <a:avLst>
                  <a:gd fmla="val 50000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2" name="Google Shape;422;p39"/>
            <p:cNvSpPr/>
            <p:nvPr/>
          </p:nvSpPr>
          <p:spPr>
            <a:xfrm>
              <a:off x="412450" y="157375"/>
              <a:ext cx="3576825" cy="4853494"/>
            </a:xfrm>
            <a:custGeom>
              <a:rect b="b" l="l" r="r" t="t"/>
              <a:pathLst>
                <a:path extrusionOk="0" fill="none" h="121254" w="89231">
                  <a:moveTo>
                    <a:pt x="83781" y="121254"/>
                  </a:moveTo>
                  <a:lnTo>
                    <a:pt x="5451" y="121254"/>
                  </a:lnTo>
                  <a:cubicBezTo>
                    <a:pt x="5451" y="118243"/>
                    <a:pt x="3010" y="115803"/>
                    <a:pt x="0" y="115803"/>
                  </a:cubicBezTo>
                  <a:lnTo>
                    <a:pt x="0" y="5450"/>
                  </a:lnTo>
                  <a:cubicBezTo>
                    <a:pt x="3010" y="5450"/>
                    <a:pt x="5451" y="3009"/>
                    <a:pt x="5451" y="0"/>
                  </a:cubicBezTo>
                  <a:lnTo>
                    <a:pt x="83781" y="0"/>
                  </a:lnTo>
                  <a:cubicBezTo>
                    <a:pt x="83781" y="3009"/>
                    <a:pt x="86221" y="5450"/>
                    <a:pt x="89231" y="5450"/>
                  </a:cubicBezTo>
                  <a:lnTo>
                    <a:pt x="89231" y="115803"/>
                  </a:lnTo>
                  <a:cubicBezTo>
                    <a:pt x="86221" y="115803"/>
                    <a:pt x="83781" y="118242"/>
                    <a:pt x="83781" y="12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miter lim="10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7" name="Google Shape;427;p40"/>
          <p:cNvCxnSpPr/>
          <p:nvPr/>
        </p:nvCxnSpPr>
        <p:spPr>
          <a:xfrm>
            <a:off x="1294575" y="-48725"/>
            <a:ext cx="0" cy="5289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8" name="Google Shape;428;p40"/>
          <p:cNvCxnSpPr/>
          <p:nvPr/>
        </p:nvCxnSpPr>
        <p:spPr>
          <a:xfrm>
            <a:off x="7853225" y="-48725"/>
            <a:ext cx="0" cy="52896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9" name="Google Shape;429;p40"/>
          <p:cNvSpPr txBox="1"/>
          <p:nvPr>
            <p:ph type="title"/>
          </p:nvPr>
        </p:nvSpPr>
        <p:spPr>
          <a:xfrm>
            <a:off x="2347938" y="78275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30" name="Google Shape;430;p40"/>
          <p:cNvSpPr txBox="1"/>
          <p:nvPr/>
        </p:nvSpPr>
        <p:spPr>
          <a:xfrm>
            <a:off x="2496150" y="417405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Please keep this slide for attribution</a:t>
            </a:r>
            <a:endParaRPr sz="1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431" name="Google Shape;431;p4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008" r="9017" t="0"/>
          <a:stretch/>
        </p:blipFill>
        <p:spPr>
          <a:xfrm>
            <a:off x="295725" y="152400"/>
            <a:ext cx="1989900" cy="3636900"/>
          </a:xfrm>
          <a:prstGeom prst="roundRect">
            <a:avLst>
              <a:gd fmla="val 16667" name="adj"/>
            </a:avLst>
          </a:prstGeom>
        </p:spPr>
      </p:pic>
      <p:pic>
        <p:nvPicPr>
          <p:cNvPr id="432" name="Google Shape;432;p40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9008" r="9017" t="0"/>
          <a:stretch/>
        </p:blipFill>
        <p:spPr>
          <a:xfrm>
            <a:off x="6858279" y="1354194"/>
            <a:ext cx="1989900" cy="3636900"/>
          </a:xfrm>
          <a:prstGeom prst="roundRect">
            <a:avLst>
              <a:gd fmla="val 16667" name="adj"/>
            </a:avLst>
          </a:prstGeom>
        </p:spPr>
      </p:pic>
      <p:sp>
        <p:nvSpPr>
          <p:cNvPr id="433" name="Google Shape;433;p40"/>
          <p:cNvSpPr/>
          <p:nvPr/>
        </p:nvSpPr>
        <p:spPr>
          <a:xfrm>
            <a:off x="1237425" y="45468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0"/>
          <p:cNvSpPr/>
          <p:nvPr/>
        </p:nvSpPr>
        <p:spPr>
          <a:xfrm>
            <a:off x="7796075" y="482350"/>
            <a:ext cx="114300" cy="1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4" name="Google Shape;254;p25"/>
          <p:cNvCxnSpPr/>
          <p:nvPr/>
        </p:nvCxnSpPr>
        <p:spPr>
          <a:xfrm>
            <a:off x="2309050" y="4496900"/>
            <a:ext cx="5890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5" name="Google Shape;255;p25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31469" r="31469" t="0"/>
          <a:stretch/>
        </p:blipFill>
        <p:spPr>
          <a:xfrm>
            <a:off x="466100" y="462450"/>
            <a:ext cx="2342400" cy="4218600"/>
          </a:xfrm>
          <a:prstGeom prst="rect">
            <a:avLst/>
          </a:prstGeom>
        </p:spPr>
      </p:pic>
      <p:sp>
        <p:nvSpPr>
          <p:cNvPr id="256" name="Google Shape;256;p25"/>
          <p:cNvSpPr txBox="1"/>
          <p:nvPr>
            <p:ph type="title"/>
          </p:nvPr>
        </p:nvSpPr>
        <p:spPr>
          <a:xfrm>
            <a:off x="4495475" y="3462325"/>
            <a:ext cx="3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257" name="Google Shape;257;p25"/>
          <p:cNvSpPr txBox="1"/>
          <p:nvPr>
            <p:ph idx="2" type="title"/>
          </p:nvPr>
        </p:nvSpPr>
        <p:spPr>
          <a:xfrm>
            <a:off x="4495475" y="2511850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8" name="Google Shape;258;p25"/>
          <p:cNvSpPr/>
          <p:nvPr/>
        </p:nvSpPr>
        <p:spPr>
          <a:xfrm rot="5400000">
            <a:off x="979700" y="1379325"/>
            <a:ext cx="3650100" cy="23847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25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5060" r="0" t="0"/>
          <a:stretch/>
        </p:blipFill>
        <p:spPr>
          <a:xfrm>
            <a:off x="1727780" y="872250"/>
            <a:ext cx="2154000" cy="3399000"/>
          </a:xfrm>
          <a:prstGeom prst="roundRect">
            <a:avLst>
              <a:gd fmla="val 50000" name="adj"/>
            </a:avLst>
          </a:prstGeom>
        </p:spPr>
      </p:pic>
      <p:sp>
        <p:nvSpPr>
          <p:cNvPr id="260" name="Google Shape;260;p25"/>
          <p:cNvSpPr/>
          <p:nvPr/>
        </p:nvSpPr>
        <p:spPr>
          <a:xfrm>
            <a:off x="7588969" y="539505"/>
            <a:ext cx="841800" cy="8418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5"/>
          <p:cNvSpPr/>
          <p:nvPr/>
        </p:nvSpPr>
        <p:spPr>
          <a:xfrm>
            <a:off x="7773169" y="723705"/>
            <a:ext cx="473400" cy="4734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5"/>
          <p:cNvSpPr/>
          <p:nvPr/>
        </p:nvSpPr>
        <p:spPr>
          <a:xfrm flipH="1">
            <a:off x="8116225" y="4389800"/>
            <a:ext cx="214200" cy="2142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9043" l="0" r="0" t="9035"/>
          <a:stretch/>
        </p:blipFill>
        <p:spPr>
          <a:xfrm>
            <a:off x="573805" y="2413000"/>
            <a:ext cx="7909500" cy="4325100"/>
          </a:xfrm>
          <a:prstGeom prst="roundRect">
            <a:avLst>
              <a:gd fmla="val 16667" name="adj"/>
            </a:avLst>
          </a:prstGeom>
        </p:spPr>
      </p:pic>
      <p:sp>
        <p:nvSpPr>
          <p:cNvPr id="268" name="Google Shape;268;p26"/>
          <p:cNvSpPr txBox="1"/>
          <p:nvPr>
            <p:ph idx="1" type="subTitle"/>
          </p:nvPr>
        </p:nvSpPr>
        <p:spPr>
          <a:xfrm>
            <a:off x="1898700" y="570350"/>
            <a:ext cx="53466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on a consumers reviews and ratings can we </a:t>
            </a:r>
            <a:r>
              <a:rPr lang="en"/>
              <a:t>predict</a:t>
            </a:r>
            <a:r>
              <a:rPr lang="en"/>
              <a:t> what products they may or may not enjoy?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9" name="Google Shape;269;p26"/>
          <p:cNvGrpSpPr/>
          <p:nvPr/>
        </p:nvGrpSpPr>
        <p:grpSpPr>
          <a:xfrm>
            <a:off x="1140613" y="2571738"/>
            <a:ext cx="6862675" cy="5057403"/>
            <a:chOff x="845650" y="2922338"/>
            <a:chExt cx="6862675" cy="5057403"/>
          </a:xfrm>
        </p:grpSpPr>
        <p:sp>
          <p:nvSpPr>
            <p:cNvPr id="270" name="Google Shape;270;p26"/>
            <p:cNvSpPr/>
            <p:nvPr/>
          </p:nvSpPr>
          <p:spPr>
            <a:xfrm rot="5400000">
              <a:off x="7494125" y="2922338"/>
              <a:ext cx="214200" cy="214200"/>
            </a:xfrm>
            <a:prstGeom prst="plaqu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 rot="5400000">
              <a:off x="845650" y="2922338"/>
              <a:ext cx="214200" cy="214200"/>
            </a:xfrm>
            <a:prstGeom prst="plaqu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 rot="5400000">
              <a:off x="1748292" y="2019708"/>
              <a:ext cx="5057390" cy="6862673"/>
            </a:xfrm>
            <a:custGeom>
              <a:rect b="b" l="l" r="r" t="t"/>
              <a:pathLst>
                <a:path extrusionOk="0" fill="none" h="121254" w="89231">
                  <a:moveTo>
                    <a:pt x="83781" y="121254"/>
                  </a:moveTo>
                  <a:lnTo>
                    <a:pt x="5451" y="121254"/>
                  </a:lnTo>
                  <a:cubicBezTo>
                    <a:pt x="5451" y="118243"/>
                    <a:pt x="3010" y="115803"/>
                    <a:pt x="0" y="115803"/>
                  </a:cubicBezTo>
                  <a:lnTo>
                    <a:pt x="0" y="5450"/>
                  </a:lnTo>
                  <a:cubicBezTo>
                    <a:pt x="3010" y="5450"/>
                    <a:pt x="5451" y="3009"/>
                    <a:pt x="5451" y="0"/>
                  </a:cubicBezTo>
                  <a:lnTo>
                    <a:pt x="83781" y="0"/>
                  </a:lnTo>
                  <a:cubicBezTo>
                    <a:pt x="83781" y="3009"/>
                    <a:pt x="86221" y="5450"/>
                    <a:pt x="89231" y="5450"/>
                  </a:cubicBezTo>
                  <a:lnTo>
                    <a:pt x="89231" y="115803"/>
                  </a:lnTo>
                  <a:cubicBezTo>
                    <a:pt x="86221" y="115803"/>
                    <a:pt x="83781" y="118242"/>
                    <a:pt x="83781" y="12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miter lim="10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7" name="Google Shape;277;p27"/>
          <p:cNvCxnSpPr/>
          <p:nvPr/>
        </p:nvCxnSpPr>
        <p:spPr>
          <a:xfrm>
            <a:off x="2309050" y="4496900"/>
            <a:ext cx="5890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8" name="Google Shape;278;p27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31469" r="31469" t="0"/>
          <a:stretch/>
        </p:blipFill>
        <p:spPr>
          <a:xfrm>
            <a:off x="466100" y="462450"/>
            <a:ext cx="2342400" cy="4218600"/>
          </a:xfrm>
          <a:prstGeom prst="rect">
            <a:avLst/>
          </a:prstGeom>
        </p:spPr>
      </p:pic>
      <p:sp>
        <p:nvSpPr>
          <p:cNvPr id="279" name="Google Shape;279;p27"/>
          <p:cNvSpPr txBox="1"/>
          <p:nvPr>
            <p:ph type="title"/>
          </p:nvPr>
        </p:nvSpPr>
        <p:spPr>
          <a:xfrm>
            <a:off x="4495475" y="3462325"/>
            <a:ext cx="3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sp>
        <p:nvSpPr>
          <p:cNvPr id="280" name="Google Shape;280;p27"/>
          <p:cNvSpPr txBox="1"/>
          <p:nvPr>
            <p:ph idx="2" type="title"/>
          </p:nvPr>
        </p:nvSpPr>
        <p:spPr>
          <a:xfrm>
            <a:off x="4495475" y="2511850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81" name="Google Shape;281;p27"/>
          <p:cNvSpPr/>
          <p:nvPr/>
        </p:nvSpPr>
        <p:spPr>
          <a:xfrm rot="5400000">
            <a:off x="979700" y="1379325"/>
            <a:ext cx="3650100" cy="23847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27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5060" r="0" t="0"/>
          <a:stretch/>
        </p:blipFill>
        <p:spPr>
          <a:xfrm>
            <a:off x="1727780" y="872250"/>
            <a:ext cx="2154000" cy="3399000"/>
          </a:xfrm>
          <a:prstGeom prst="roundRect">
            <a:avLst>
              <a:gd fmla="val 50000" name="adj"/>
            </a:avLst>
          </a:prstGeom>
        </p:spPr>
      </p:pic>
      <p:sp>
        <p:nvSpPr>
          <p:cNvPr id="283" name="Google Shape;283;p27"/>
          <p:cNvSpPr/>
          <p:nvPr/>
        </p:nvSpPr>
        <p:spPr>
          <a:xfrm>
            <a:off x="7588969" y="539505"/>
            <a:ext cx="841800" cy="8418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7"/>
          <p:cNvSpPr/>
          <p:nvPr/>
        </p:nvSpPr>
        <p:spPr>
          <a:xfrm>
            <a:off x="7773169" y="723705"/>
            <a:ext cx="473400" cy="4734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7"/>
          <p:cNvSpPr/>
          <p:nvPr/>
        </p:nvSpPr>
        <p:spPr>
          <a:xfrm flipH="1">
            <a:off x="8116225" y="4389800"/>
            <a:ext cx="214200" cy="2142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of Project Process</a:t>
            </a:r>
            <a:endParaRPr/>
          </a:p>
        </p:txBody>
      </p:sp>
      <p:sp>
        <p:nvSpPr>
          <p:cNvPr id="291" name="Google Shape;291;p28"/>
          <p:cNvSpPr txBox="1"/>
          <p:nvPr/>
        </p:nvSpPr>
        <p:spPr>
          <a:xfrm flipH="1">
            <a:off x="708699" y="1862575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Retrieve &amp; Clean Data, Identify </a:t>
            </a:r>
            <a:r>
              <a:rPr lang="en"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data types</a:t>
            </a:r>
            <a:endParaRPr sz="1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292" name="Google Shape;292;p28"/>
          <p:cNvSpPr txBox="1"/>
          <p:nvPr/>
        </p:nvSpPr>
        <p:spPr>
          <a:xfrm flipH="1">
            <a:off x="3654549" y="1862575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Perform EDA on Dataset </a:t>
            </a:r>
            <a:endParaRPr sz="1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293" name="Google Shape;293;p28"/>
          <p:cNvSpPr txBox="1"/>
          <p:nvPr/>
        </p:nvSpPr>
        <p:spPr>
          <a:xfrm flipH="1">
            <a:off x="6600399" y="1862575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Model  </a:t>
            </a:r>
            <a:endParaRPr sz="1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Building</a:t>
            </a:r>
            <a:endParaRPr sz="1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cxnSp>
        <p:nvCxnSpPr>
          <p:cNvPr id="294" name="Google Shape;294;p28"/>
          <p:cNvCxnSpPr>
            <a:stCxn id="295" idx="6"/>
            <a:endCxn id="296" idx="2"/>
          </p:cNvCxnSpPr>
          <p:nvPr/>
        </p:nvCxnSpPr>
        <p:spPr>
          <a:xfrm>
            <a:off x="4659199" y="1440150"/>
            <a:ext cx="27675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28"/>
          <p:cNvCxnSpPr>
            <a:stCxn id="298" idx="4"/>
            <a:endCxn id="291" idx="0"/>
          </p:cNvCxnSpPr>
          <p:nvPr/>
        </p:nvCxnSpPr>
        <p:spPr>
          <a:xfrm flipH="1">
            <a:off x="1622999" y="1528350"/>
            <a:ext cx="4200" cy="33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28"/>
          <p:cNvCxnSpPr>
            <a:stCxn id="296" idx="4"/>
            <a:endCxn id="293" idx="0"/>
          </p:cNvCxnSpPr>
          <p:nvPr/>
        </p:nvCxnSpPr>
        <p:spPr>
          <a:xfrm>
            <a:off x="7514799" y="1528350"/>
            <a:ext cx="0" cy="33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28"/>
          <p:cNvSpPr txBox="1"/>
          <p:nvPr/>
        </p:nvSpPr>
        <p:spPr>
          <a:xfrm flipH="1">
            <a:off x="2184699" y="3697025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Personalize </a:t>
            </a:r>
            <a:endParaRPr sz="1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The Data</a:t>
            </a:r>
            <a:endParaRPr sz="1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cxnSp>
        <p:nvCxnSpPr>
          <p:cNvPr id="301" name="Google Shape;301;p28"/>
          <p:cNvCxnSpPr>
            <a:stCxn id="295" idx="4"/>
            <a:endCxn id="292" idx="0"/>
          </p:cNvCxnSpPr>
          <p:nvPr/>
        </p:nvCxnSpPr>
        <p:spPr>
          <a:xfrm flipH="1">
            <a:off x="4568899" y="1528350"/>
            <a:ext cx="2100" cy="334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2" name="Google Shape;302;p28"/>
          <p:cNvSpPr txBox="1"/>
          <p:nvPr/>
        </p:nvSpPr>
        <p:spPr>
          <a:xfrm flipH="1">
            <a:off x="5132599" y="3697025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Identify Next Steps</a:t>
            </a:r>
            <a:endParaRPr sz="1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cxnSp>
        <p:nvCxnSpPr>
          <p:cNvPr id="303" name="Google Shape;303;p28"/>
          <p:cNvCxnSpPr>
            <a:stCxn id="304" idx="4"/>
            <a:endCxn id="300" idx="0"/>
          </p:cNvCxnSpPr>
          <p:nvPr/>
        </p:nvCxnSpPr>
        <p:spPr>
          <a:xfrm>
            <a:off x="3099099" y="3372550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28"/>
          <p:cNvCxnSpPr>
            <a:stCxn id="306" idx="4"/>
            <a:endCxn id="302" idx="0"/>
          </p:cNvCxnSpPr>
          <p:nvPr/>
        </p:nvCxnSpPr>
        <p:spPr>
          <a:xfrm>
            <a:off x="6042899" y="3372550"/>
            <a:ext cx="4200" cy="3246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" name="Google Shape;298;p28"/>
          <p:cNvSpPr/>
          <p:nvPr/>
        </p:nvSpPr>
        <p:spPr>
          <a:xfrm>
            <a:off x="1538999" y="1351950"/>
            <a:ext cx="176400" cy="17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8"/>
          <p:cNvSpPr/>
          <p:nvPr/>
        </p:nvSpPr>
        <p:spPr>
          <a:xfrm>
            <a:off x="4482799" y="1351950"/>
            <a:ext cx="176400" cy="17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8"/>
          <p:cNvSpPr/>
          <p:nvPr/>
        </p:nvSpPr>
        <p:spPr>
          <a:xfrm>
            <a:off x="7426599" y="1351950"/>
            <a:ext cx="176400" cy="17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8"/>
          <p:cNvSpPr/>
          <p:nvPr/>
        </p:nvSpPr>
        <p:spPr>
          <a:xfrm>
            <a:off x="3010899" y="3196150"/>
            <a:ext cx="176400" cy="17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8"/>
          <p:cNvSpPr/>
          <p:nvPr/>
        </p:nvSpPr>
        <p:spPr>
          <a:xfrm>
            <a:off x="5954699" y="3196150"/>
            <a:ext cx="176400" cy="17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7" name="Google Shape;307;p28"/>
          <p:cNvCxnSpPr>
            <a:stCxn id="298" idx="6"/>
            <a:endCxn id="295" idx="2"/>
          </p:cNvCxnSpPr>
          <p:nvPr/>
        </p:nvCxnSpPr>
        <p:spPr>
          <a:xfrm>
            <a:off x="1715399" y="1440150"/>
            <a:ext cx="27675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28"/>
          <p:cNvCxnSpPr>
            <a:stCxn id="304" idx="6"/>
            <a:endCxn id="306" idx="2"/>
          </p:cNvCxnSpPr>
          <p:nvPr/>
        </p:nvCxnSpPr>
        <p:spPr>
          <a:xfrm>
            <a:off x="3187299" y="3284350"/>
            <a:ext cx="27675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28"/>
          <p:cNvCxnSpPr>
            <a:stCxn id="296" idx="6"/>
            <a:endCxn id="304" idx="2"/>
          </p:cNvCxnSpPr>
          <p:nvPr/>
        </p:nvCxnSpPr>
        <p:spPr>
          <a:xfrm flipH="1">
            <a:off x="3010899" y="1440150"/>
            <a:ext cx="4592100" cy="1844100"/>
          </a:xfrm>
          <a:prstGeom prst="bentConnector5">
            <a:avLst>
              <a:gd fmla="val -17926" name="adj1"/>
              <a:gd fmla="val 76358" name="adj2"/>
              <a:gd fmla="val 149797" name="adj3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" name="Google Shape;314;p29"/>
          <p:cNvCxnSpPr/>
          <p:nvPr/>
        </p:nvCxnSpPr>
        <p:spPr>
          <a:xfrm>
            <a:off x="2309050" y="4496900"/>
            <a:ext cx="58902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15" name="Google Shape;315;p29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31469" r="31469" t="0"/>
          <a:stretch/>
        </p:blipFill>
        <p:spPr>
          <a:xfrm>
            <a:off x="466100" y="462450"/>
            <a:ext cx="2342400" cy="4218600"/>
          </a:xfrm>
          <a:prstGeom prst="rect">
            <a:avLst/>
          </a:prstGeom>
        </p:spPr>
      </p:pic>
      <p:sp>
        <p:nvSpPr>
          <p:cNvPr id="316" name="Google Shape;316;p29"/>
          <p:cNvSpPr txBox="1"/>
          <p:nvPr>
            <p:ph type="title"/>
          </p:nvPr>
        </p:nvSpPr>
        <p:spPr>
          <a:xfrm>
            <a:off x="4495475" y="3462325"/>
            <a:ext cx="3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317" name="Google Shape;317;p29"/>
          <p:cNvSpPr txBox="1"/>
          <p:nvPr>
            <p:ph idx="2" type="title"/>
          </p:nvPr>
        </p:nvSpPr>
        <p:spPr>
          <a:xfrm>
            <a:off x="4495475" y="2511850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8" name="Google Shape;318;p29"/>
          <p:cNvSpPr/>
          <p:nvPr/>
        </p:nvSpPr>
        <p:spPr>
          <a:xfrm rot="5400000">
            <a:off x="979700" y="1379325"/>
            <a:ext cx="3650100" cy="23847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29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5060" r="0" t="0"/>
          <a:stretch/>
        </p:blipFill>
        <p:spPr>
          <a:xfrm>
            <a:off x="1727780" y="872250"/>
            <a:ext cx="2154000" cy="3399000"/>
          </a:xfrm>
          <a:prstGeom prst="roundRect">
            <a:avLst>
              <a:gd fmla="val 50000" name="adj"/>
            </a:avLst>
          </a:prstGeom>
        </p:spPr>
      </p:pic>
      <p:sp>
        <p:nvSpPr>
          <p:cNvPr id="320" name="Google Shape;320;p29"/>
          <p:cNvSpPr/>
          <p:nvPr/>
        </p:nvSpPr>
        <p:spPr>
          <a:xfrm>
            <a:off x="7588969" y="539505"/>
            <a:ext cx="841800" cy="8418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9"/>
          <p:cNvSpPr/>
          <p:nvPr/>
        </p:nvSpPr>
        <p:spPr>
          <a:xfrm>
            <a:off x="7773169" y="723705"/>
            <a:ext cx="473400" cy="4734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9"/>
          <p:cNvSpPr/>
          <p:nvPr/>
        </p:nvSpPr>
        <p:spPr>
          <a:xfrm flipH="1">
            <a:off x="8116225" y="4389800"/>
            <a:ext cx="214200" cy="214200"/>
          </a:xfrm>
          <a:prstGeom prst="plaqu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0"/>
          <p:cNvSpPr txBox="1"/>
          <p:nvPr/>
        </p:nvSpPr>
        <p:spPr>
          <a:xfrm>
            <a:off x="0" y="79125"/>
            <a:ext cx="3486000" cy="5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Chi-Square: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Correlation found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Sentiment Analysis: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Neutral dominance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Skin Type: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Normal positivity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328" name="Google Shape;32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8025" y="959250"/>
            <a:ext cx="6265976" cy="324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1"/>
          <p:cNvSpPr txBox="1"/>
          <p:nvPr/>
        </p:nvSpPr>
        <p:spPr>
          <a:xfrm>
            <a:off x="55600" y="143300"/>
            <a:ext cx="2470200" cy="50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Author A Analysis: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Top Reviewer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155 Reviews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Review Distribution: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Skin care focus.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Top Categories: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Moisturizers, serums, cleansers.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Rating Consistency: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Consistent 5 stars.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334" name="Google Shape;33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7550" y="475875"/>
            <a:ext cx="6316451" cy="418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2"/>
          <p:cNvSpPr txBox="1"/>
          <p:nvPr/>
        </p:nvSpPr>
        <p:spPr>
          <a:xfrm>
            <a:off x="115075" y="3329925"/>
            <a:ext cx="4779900" cy="13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Recommendation Rate:</a:t>
            </a:r>
            <a:endParaRPr sz="17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78.1% recommendation.</a:t>
            </a:r>
            <a:endParaRPr sz="17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Inclusive of 3-star and one 2-star review.</a:t>
            </a:r>
            <a:endParaRPr sz="32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340" name="Google Shape;34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010050" cy="298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0050" y="966675"/>
            <a:ext cx="4133950" cy="4176824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2"/>
          <p:cNvSpPr txBox="1"/>
          <p:nvPr/>
        </p:nvSpPr>
        <p:spPr>
          <a:xfrm>
            <a:off x="5010025" y="0"/>
            <a:ext cx="4134000" cy="10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Rating Distribution: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Majority: 5 stars.</a:t>
            </a:r>
            <a:endParaRPr sz="1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Few: 1 star.</a:t>
            </a:r>
            <a:endParaRPr sz="3100">
              <a:solidFill>
                <a:schemeClr val="lt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smetic Products Brand Pitch Deck by Slidesgo">
  <a:themeElements>
    <a:clrScheme name="Simple Light">
      <a:dk1>
        <a:srgbClr val="F9F5EA"/>
      </a:dk1>
      <a:lt1>
        <a:srgbClr val="713115"/>
      </a:lt1>
      <a:dk2>
        <a:srgbClr val="F8DFE1"/>
      </a:dk2>
      <a:lt2>
        <a:srgbClr val="EFC3AE"/>
      </a:lt2>
      <a:accent1>
        <a:srgbClr val="E7B39E"/>
      </a:accent1>
      <a:accent2>
        <a:srgbClr val="B36E4D"/>
      </a:accent2>
      <a:accent3>
        <a:srgbClr val="7F4028"/>
      </a:accent3>
      <a:accent4>
        <a:srgbClr val="4C1C0C"/>
      </a:accent4>
      <a:accent5>
        <a:srgbClr val="FFFFFF"/>
      </a:accent5>
      <a:accent6>
        <a:srgbClr val="FFFFFF"/>
      </a:accent6>
      <a:hlink>
        <a:srgbClr val="71311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